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Для правки тексту заголовка клацніть мишею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800" spc="-1" strike="noStrike">
                <a:solidFill>
                  <a:srgbClr val="000000"/>
                </a:solidFill>
                <a:latin typeface="Arial"/>
              </a:rPr>
              <a:t>Для редагування структури клацніть мишею</a:t>
            </a:r>
            <a:endParaRPr b="0" lang="uk-UA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Другий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Третій рівень структури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1800" spc="-1" strike="noStrike">
                <a:solidFill>
                  <a:srgbClr val="000000"/>
                </a:solidFill>
                <a:latin typeface="Arial"/>
              </a:rPr>
              <a:t>Четвертий рівень структури</a:t>
            </a:r>
            <a:endParaRPr b="0" lang="uk-U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П'ятий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Шостий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Arial"/>
              </a:rPr>
              <a:t>Сьомий рівень структури</a:t>
            </a:r>
            <a:endParaRPr b="0" lang="uk-U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80360" y="360000"/>
            <a:ext cx="9719280" cy="6480000"/>
          </a:xfrm>
          <a:prstGeom prst="rect">
            <a:avLst/>
          </a:prstGeom>
          <a:solidFill>
            <a:srgbClr val="000000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Поклонюсь Тобі, Господь, душею я і тілом.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Вознесу Тебе, Господь, нехай Твій Дух веде мене.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Великий, Всемогутній,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Бог Великий, люблю Тебе. </a:t>
            </a:r>
            <a:endParaRPr b="0" lang="uk-UA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80360" y="360000"/>
            <a:ext cx="9719280" cy="6840000"/>
          </a:xfrm>
          <a:prstGeom prst="rect">
            <a:avLst/>
          </a:prstGeom>
          <a:solidFill>
            <a:srgbClr val="000000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В моїм серці я збережу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Твій заповіт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Нове серце, вогнем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любові хай горить,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В моїм серці я збережу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Твій заповіт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Нове серце, вогнем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любові хай горить.</a:t>
            </a:r>
            <a:endParaRPr b="0" lang="uk-UA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180360" y="1079640"/>
            <a:ext cx="9719280" cy="5400000"/>
          </a:xfrm>
          <a:prstGeom prst="rect">
            <a:avLst/>
          </a:prstGeom>
          <a:solidFill>
            <a:srgbClr val="000000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Ти прости мене, Ісус,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за всі мої вагання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Вознеси мене, Ісус,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нехай Твій Дух веде мене.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Великий, Всемогутній,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Бог Великий, люблю Тебе.</a:t>
            </a:r>
            <a:endParaRPr b="0" lang="uk-UA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80360" y="360000"/>
            <a:ext cx="9719280" cy="6840000"/>
          </a:xfrm>
          <a:prstGeom prst="rect">
            <a:avLst/>
          </a:prstGeom>
          <a:solidFill>
            <a:srgbClr val="000000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В моїм серці я збережу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Твій заповіт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Нове серце, вогнем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любові хай горить,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В моїм серці я збережу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Твій заповіт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Нове серце, вогнем </a:t>
            </a:r>
            <a:endParaRPr b="0" lang="uk-UA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5400" spc="-1" strike="noStrike">
                <a:solidFill>
                  <a:srgbClr val="ffffff"/>
                </a:solidFill>
                <a:latin typeface="Arial"/>
                <a:ea typeface="DejaVu Sans"/>
              </a:rPr>
              <a:t>любові хай горить.</a:t>
            </a:r>
            <a:endParaRPr b="0" lang="uk-UA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2021-08-06T18:25:07Z</dcterms:created>
  <dc:creator/>
  <dc:description/>
  <dc:language>uk-UA</dc:language>
  <cp:lastModifiedBy/>
  <dcterms:modified xsi:type="dcterms:W3CDTF">2021-08-06T18:31:47Z</dcterms:modified>
  <cp:revision>2</cp:revision>
  <dc:subject/>
  <dc:title>Презентація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Довільний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